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mp4" ContentType="video/unknown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</p:sldMasterIdLst>
  <p:notesMasterIdLst>
    <p:notesMasterId r:id="rId16"/>
  </p:notes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4" r:id="rId9"/>
    <p:sldId id="262" r:id="rId10"/>
    <p:sldId id="263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-120" y="-3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png>
</file>

<file path=ppt/media/image3.gif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1A619C-98DE-4198-AA3B-F91B6C692317}" type="datetimeFigureOut">
              <a:rPr lang="en-US" smtClean="0"/>
              <a:t>6/2/16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60A3A8-474A-4CE9-ACAA-7803086FF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6485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60A3A8-474A-4CE9-ACAA-7803086FF12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317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0C395-6182-4414-88E2-B4FC253139E6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835E8-9587-4784-BE26-E1D0F1795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33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0C395-6182-4414-88E2-B4FC253139E6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835E8-9587-4784-BE26-E1D0F1795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687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0C395-6182-4414-88E2-B4FC253139E6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835E8-9587-4784-BE26-E1D0F1795B22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54729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0C395-6182-4414-88E2-B4FC253139E6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835E8-9587-4784-BE26-E1D0F1795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517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0C395-6182-4414-88E2-B4FC253139E6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835E8-9587-4784-BE26-E1D0F1795B22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959672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0C395-6182-4414-88E2-B4FC253139E6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835E8-9587-4784-BE26-E1D0F1795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1674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0C395-6182-4414-88E2-B4FC253139E6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835E8-9587-4784-BE26-E1D0F1795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4761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0C395-6182-4414-88E2-B4FC253139E6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835E8-9587-4784-BE26-E1D0F1795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349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39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83517"/>
            <a:ext cx="8596668" cy="4757846"/>
          </a:xfrm>
        </p:spPr>
        <p:txBody>
          <a:bodyPr/>
          <a:lstStyle>
            <a:lvl1pPr>
              <a:defRPr sz="2200" baseline="0"/>
            </a:lvl1pPr>
            <a:lvl2pPr>
              <a:defRPr sz="1900" baseline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0C395-6182-4414-88E2-B4FC253139E6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835E8-9587-4784-BE26-E1D0F1795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036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0C395-6182-4414-88E2-B4FC253139E6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835E8-9587-4784-BE26-E1D0F1795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631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39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1283516"/>
            <a:ext cx="4184035" cy="4757845"/>
          </a:xfrm>
        </p:spPr>
        <p:txBody>
          <a:bodyPr/>
          <a:lstStyle>
            <a:lvl1pPr>
              <a:defRPr sz="2200" baseline="0"/>
            </a:lvl1pPr>
            <a:lvl2pPr>
              <a:defRPr sz="1900" baseline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1283517"/>
            <a:ext cx="4184034" cy="4757846"/>
          </a:xfrm>
        </p:spPr>
        <p:txBody>
          <a:bodyPr/>
          <a:lstStyle>
            <a:lvl1pPr>
              <a:defRPr sz="2200" baseline="0"/>
            </a:lvl1pPr>
            <a:lvl2pPr>
              <a:defRPr sz="1900" baseline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0C395-6182-4414-88E2-B4FC253139E6}" type="datetimeFigureOut">
              <a:rPr lang="en-US" smtClean="0"/>
              <a:t>6/2/16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835E8-9587-4784-BE26-E1D0F1795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29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0C395-6182-4414-88E2-B4FC253139E6}" type="datetimeFigureOut">
              <a:rPr lang="en-US" smtClean="0"/>
              <a:t>6/2/16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835E8-9587-4784-BE26-E1D0F1795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446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0C395-6182-4414-88E2-B4FC253139E6}" type="datetimeFigureOut">
              <a:rPr lang="en-US" smtClean="0"/>
              <a:t>6/2/16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835E8-9587-4784-BE26-E1D0F1795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279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0C395-6182-4414-88E2-B4FC253139E6}" type="datetimeFigureOut">
              <a:rPr lang="en-US" smtClean="0"/>
              <a:t>6/2/16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835E8-9587-4784-BE26-E1D0F1795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146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0C395-6182-4414-88E2-B4FC253139E6}" type="datetimeFigureOut">
              <a:rPr lang="en-US" smtClean="0"/>
              <a:t>6/2/16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835E8-9587-4784-BE26-E1D0F1795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205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835E8-9587-4784-BE26-E1D0F1795B2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0C395-6182-4414-88E2-B4FC253139E6}" type="datetimeFigureOut">
              <a:rPr lang="en-US" smtClean="0"/>
              <a:t>6/2/16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541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00C395-6182-4414-88E2-B4FC253139E6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A1835E8-9587-4784-BE26-E1D0F1795B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254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imple_anomal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59" b="6559"/>
          <a:stretch>
            <a:fillRect/>
          </a:stretch>
        </p:blipFill>
        <p:spPr>
          <a:xfrm>
            <a:off x="1179051" y="2763815"/>
            <a:ext cx="7397539" cy="40941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4185" y="161918"/>
            <a:ext cx="7766936" cy="1646302"/>
          </a:xfrm>
        </p:spPr>
        <p:txBody>
          <a:bodyPr/>
          <a:lstStyle/>
          <a:p>
            <a:r>
              <a:rPr lang="en-US" dirty="0"/>
              <a:t>Yellow Planet Android Anomaly Detection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6891" y="1659473"/>
            <a:ext cx="7766936" cy="1096899"/>
          </a:xfrm>
        </p:spPr>
        <p:txBody>
          <a:bodyPr/>
          <a:lstStyle/>
          <a:p>
            <a:r>
              <a:rPr lang="en-US" dirty="0"/>
              <a:t>C:\&gt;_</a:t>
            </a:r>
          </a:p>
          <a:p>
            <a:r>
              <a:rPr lang="en-US" dirty="0"/>
              <a:t>Hans </a:t>
            </a:r>
            <a:r>
              <a:rPr lang="en-US" dirty="0" err="1"/>
              <a:t>Donkersloot</a:t>
            </a:r>
            <a:r>
              <a:rPr lang="en-US" dirty="0"/>
              <a:t>, Geoff Friesen, Arthur </a:t>
            </a:r>
            <a:r>
              <a:rPr lang="en-US" dirty="0" err="1"/>
              <a:t>Bulan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3407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Anomaly Detection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Feature Pairs</a:t>
            </a:r>
          </a:p>
          <a:p>
            <a:pPr lvl="1"/>
            <a:r>
              <a:rPr lang="en-US" dirty="0"/>
              <a:t>CPU and Memory</a:t>
            </a:r>
          </a:p>
          <a:p>
            <a:pPr lvl="1"/>
            <a:r>
              <a:rPr lang="en-US" dirty="0"/>
              <a:t>Battery and Memory</a:t>
            </a:r>
          </a:p>
          <a:p>
            <a:pPr lvl="1"/>
            <a:r>
              <a:rPr lang="en-US" dirty="0"/>
              <a:t>Net in and Net out</a:t>
            </a:r>
          </a:p>
          <a:p>
            <a:r>
              <a:rPr lang="en-US" dirty="0"/>
              <a:t>K-Means</a:t>
            </a:r>
          </a:p>
          <a:p>
            <a:pPr lvl="1"/>
            <a:r>
              <a:rPr lang="en-US" dirty="0"/>
              <a:t>Use all data points to find centroid</a:t>
            </a:r>
          </a:p>
          <a:p>
            <a:pPr lvl="1"/>
            <a:r>
              <a:rPr lang="en-US" dirty="0"/>
              <a:t>Uses Euclidean distance</a:t>
            </a:r>
          </a:p>
          <a:p>
            <a:r>
              <a:rPr lang="en-US" dirty="0"/>
              <a:t>Threshold = 150% of centroid</a:t>
            </a:r>
          </a:p>
        </p:txBody>
      </p:sp>
    </p:spTree>
    <p:extLst>
      <p:ext uri="{BB962C8B-B14F-4D97-AF65-F5344CB8AC3E}">
        <p14:creationId xmlns:p14="http://schemas.microsoft.com/office/powerpoint/2010/main" val="791700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Simulated a week’s worth of data</a:t>
            </a:r>
          </a:p>
          <a:p>
            <a:pPr lvl="1"/>
            <a:r>
              <a:rPr lang="en-US" dirty="0"/>
              <a:t>1 day = 1 hour</a:t>
            </a:r>
          </a:p>
          <a:p>
            <a:pPr lvl="1"/>
            <a:r>
              <a:rPr lang="en-US" dirty="0"/>
              <a:t>1 time slice = 20 seconds</a:t>
            </a:r>
          </a:p>
          <a:p>
            <a:r>
              <a:rPr lang="en-US" dirty="0"/>
              <a:t>Simulated phone being used in DDoS attack</a:t>
            </a:r>
          </a:p>
        </p:txBody>
      </p:sp>
      <p:pic>
        <p:nvPicPr>
          <p:cNvPr id="4" name="Shape 1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7334" y="3118661"/>
            <a:ext cx="7797895" cy="29227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94418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4" name="5554_Nexus_5_API_23 6_1_2016 5_15_52 PM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02038" y="1284288"/>
            <a:ext cx="2749550" cy="4757737"/>
          </a:xfrm>
        </p:spPr>
      </p:pic>
    </p:spTree>
    <p:extLst>
      <p:ext uri="{BB962C8B-B14F-4D97-AF65-F5344CB8AC3E}">
        <p14:creationId xmlns:p14="http://schemas.microsoft.com/office/powerpoint/2010/main" val="1494291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Considerations…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Could take up to 5 minutes to surface a warning</a:t>
            </a:r>
          </a:p>
          <a:p>
            <a:r>
              <a:rPr lang="en-US" dirty="0"/>
              <a:t>Deviations from the centroid are very small</a:t>
            </a:r>
          </a:p>
          <a:p>
            <a:r>
              <a:rPr lang="en-US" dirty="0"/>
              <a:t>False positives?</a:t>
            </a:r>
          </a:p>
        </p:txBody>
      </p:sp>
    </p:spTree>
    <p:extLst>
      <p:ext uri="{BB962C8B-B14F-4D97-AF65-F5344CB8AC3E}">
        <p14:creationId xmlns:p14="http://schemas.microsoft.com/office/powerpoint/2010/main" val="423861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207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Anomaly Detection</a:t>
            </a:r>
            <a:endParaRPr lang="en-US" dirty="0"/>
          </a:p>
        </p:txBody>
      </p:sp>
      <p:pic>
        <p:nvPicPr>
          <p:cNvPr id="8" name="Content Placeholder 7" descr="graph to explai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942" r="-36942"/>
          <a:stretch>
            <a:fillRect/>
          </a:stretch>
        </p:blipFill>
        <p:spPr>
          <a:xfrm>
            <a:off x="688775" y="1569565"/>
            <a:ext cx="8596668" cy="4757846"/>
          </a:xfrm>
        </p:spPr>
      </p:pic>
    </p:spTree>
    <p:extLst>
      <p:ext uri="{BB962C8B-B14F-4D97-AF65-F5344CB8AC3E}">
        <p14:creationId xmlns:p14="http://schemas.microsoft.com/office/powerpoint/2010/main" val="2101471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Detecting </a:t>
            </a:r>
            <a:r>
              <a:rPr lang="en-US" dirty="0"/>
              <a:t>botnet-type activity in real-time on an Android </a:t>
            </a:r>
            <a:r>
              <a:rPr lang="en-US" dirty="0" smtClean="0"/>
              <a:t>device</a:t>
            </a:r>
          </a:p>
          <a:p>
            <a:endParaRPr lang="en-US" dirty="0" smtClean="0"/>
          </a:p>
          <a:p>
            <a:r>
              <a:rPr lang="en-US" dirty="0" smtClean="0"/>
              <a:t>Detecting power-draining attacks</a:t>
            </a:r>
          </a:p>
          <a:p>
            <a:endParaRPr lang="en-US" dirty="0" smtClean="0"/>
          </a:p>
          <a:p>
            <a:r>
              <a:rPr lang="en-US" dirty="0" smtClean="0"/>
              <a:t>Unauthorized resource usage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09041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Differences</a:t>
            </a:r>
          </a:p>
          <a:p>
            <a:pPr lvl="1"/>
            <a:r>
              <a:rPr lang="en-US" dirty="0"/>
              <a:t>Monitor enormous amounts of data</a:t>
            </a:r>
          </a:p>
          <a:p>
            <a:pPr lvl="1"/>
            <a:r>
              <a:rPr lang="en-US" dirty="0"/>
              <a:t>Static Profile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Similarities</a:t>
            </a:r>
          </a:p>
          <a:p>
            <a:pPr lvl="1"/>
            <a:r>
              <a:rPr lang="en-US" dirty="0"/>
              <a:t>Machine Learning</a:t>
            </a:r>
          </a:p>
          <a:p>
            <a:pPr lvl="1"/>
            <a:r>
              <a:rPr lang="en-US" dirty="0"/>
              <a:t>K-Means</a:t>
            </a:r>
          </a:p>
        </p:txBody>
      </p:sp>
      <p:pic>
        <p:nvPicPr>
          <p:cNvPr id="2" name="Picture 1" descr="13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36" y="2608758"/>
            <a:ext cx="2923021" cy="4077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525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pic>
        <p:nvPicPr>
          <p:cNvPr id="6" name="Shape 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282061" y="145375"/>
            <a:ext cx="3487707" cy="67126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336594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Extraction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Extract features every 5 minutes</a:t>
            </a:r>
          </a:p>
          <a:p>
            <a:r>
              <a:rPr lang="en-US" dirty="0"/>
              <a:t>Query system files</a:t>
            </a:r>
          </a:p>
          <a:p>
            <a:r>
              <a:rPr lang="en-US" dirty="0"/>
              <a:t>Easily extensible</a:t>
            </a:r>
          </a:p>
        </p:txBody>
      </p:sp>
    </p:spTree>
    <p:extLst>
      <p:ext uri="{BB962C8B-B14F-4D97-AF65-F5344CB8AC3E}">
        <p14:creationId xmlns:p14="http://schemas.microsoft.com/office/powerpoint/2010/main" val="1362323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Collected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CPU idle time</a:t>
            </a:r>
          </a:p>
          <a:p>
            <a:r>
              <a:rPr lang="en-US" dirty="0"/>
              <a:t>Available RAM</a:t>
            </a:r>
          </a:p>
          <a:p>
            <a:r>
              <a:rPr lang="en-US" dirty="0"/>
              <a:t>Change in battery volts</a:t>
            </a:r>
          </a:p>
          <a:p>
            <a:r>
              <a:rPr lang="en-US" dirty="0"/>
              <a:t>Number of bytes transmitted</a:t>
            </a:r>
          </a:p>
          <a:p>
            <a:r>
              <a:rPr lang="en-US" dirty="0"/>
              <a:t>Number of bytes received</a:t>
            </a:r>
          </a:p>
        </p:txBody>
      </p:sp>
    </p:spTree>
    <p:extLst>
      <p:ext uri="{BB962C8B-B14F-4D97-AF65-F5344CB8AC3E}">
        <p14:creationId xmlns:p14="http://schemas.microsoft.com/office/powerpoint/2010/main" val="3665213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Storage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SQLite database</a:t>
            </a:r>
          </a:p>
          <a:p>
            <a:pPr lvl="1"/>
            <a:r>
              <a:rPr lang="en-US" dirty="0"/>
              <a:t>Rolling set of data</a:t>
            </a:r>
          </a:p>
          <a:p>
            <a:r>
              <a:rPr lang="en-US" dirty="0"/>
              <a:t>Timestamp – Epoch time</a:t>
            </a:r>
          </a:p>
          <a:p>
            <a:pPr lvl="1"/>
            <a:r>
              <a:rPr lang="en-US" dirty="0"/>
              <a:t>Calculate time slice</a:t>
            </a:r>
          </a:p>
          <a:p>
            <a:r>
              <a:rPr lang="en-US" dirty="0"/>
              <a:t>Time Slice</a:t>
            </a:r>
          </a:p>
          <a:p>
            <a:pPr lvl="1"/>
            <a:r>
              <a:rPr lang="en-US" dirty="0"/>
              <a:t>5 minutes</a:t>
            </a:r>
          </a:p>
        </p:txBody>
      </p:sp>
    </p:spTree>
    <p:extLst>
      <p:ext uri="{BB962C8B-B14F-4D97-AF65-F5344CB8AC3E}">
        <p14:creationId xmlns:p14="http://schemas.microsoft.com/office/powerpoint/2010/main" val="1157887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Profile Creation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Evolving profile</a:t>
            </a:r>
          </a:p>
          <a:p>
            <a:r>
              <a:rPr lang="en-US" dirty="0"/>
              <a:t>Based on last 2 weeks of data</a:t>
            </a:r>
          </a:p>
          <a:p>
            <a:r>
              <a:rPr lang="en-US" dirty="0"/>
              <a:t>Takes first week of data non-anomalous</a:t>
            </a:r>
          </a:p>
        </p:txBody>
      </p:sp>
    </p:spTree>
    <p:extLst>
      <p:ext uri="{BB962C8B-B14F-4D97-AF65-F5344CB8AC3E}">
        <p14:creationId xmlns:p14="http://schemas.microsoft.com/office/powerpoint/2010/main" val="175790767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64</TotalTime>
  <Words>215</Words>
  <Application>Microsoft Macintosh PowerPoint</Application>
  <PresentationFormat>Custom</PresentationFormat>
  <Paragraphs>61</Paragraphs>
  <Slides>14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Facet</vt:lpstr>
      <vt:lpstr>Yellow Planet Android Anomaly Detection</vt:lpstr>
      <vt:lpstr>Anomaly Detection</vt:lpstr>
      <vt:lpstr>The Problem</vt:lpstr>
      <vt:lpstr>Related Work</vt:lpstr>
      <vt:lpstr>Overview</vt:lpstr>
      <vt:lpstr>Feature Extraction</vt:lpstr>
      <vt:lpstr>Features Collected</vt:lpstr>
      <vt:lpstr>Feature Storage</vt:lpstr>
      <vt:lpstr>Profile Creation</vt:lpstr>
      <vt:lpstr>Anomaly Detection</vt:lpstr>
      <vt:lpstr>Testing</vt:lpstr>
      <vt:lpstr>Demo</vt:lpstr>
      <vt:lpstr>Testing Considerations…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Yellow Planet Android Anomaly Detection</dc:title>
  <dc:creator>Geoff Friesen</dc:creator>
  <cp:lastModifiedBy>Arthur Bulan</cp:lastModifiedBy>
  <cp:revision>6</cp:revision>
  <dcterms:created xsi:type="dcterms:W3CDTF">2016-06-02T17:54:47Z</dcterms:created>
  <dcterms:modified xsi:type="dcterms:W3CDTF">2016-06-02T19:10:53Z</dcterms:modified>
</cp:coreProperties>
</file>

<file path=docProps/thumbnail.jpeg>
</file>